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90" r:id="rId4"/>
    <p:sldId id="291" r:id="rId5"/>
    <p:sldId id="273" r:id="rId6"/>
    <p:sldId id="278" r:id="rId7"/>
    <p:sldId id="280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0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3309D019-F3E5-4F5B-B310-D25FBC259470}"/>
    <pc:docChg chg="custSel delSld modSld">
      <pc:chgData name="Aastha Kumar" userId="f94225b3-263d-47de-91f3-c17c89a7eef3" providerId="ADAL" clId="{3309D019-F3E5-4F5B-B310-D25FBC259470}" dt="2024-05-15T16:36:52.270" v="12" actId="47"/>
      <pc:docMkLst>
        <pc:docMk/>
      </pc:docMkLst>
      <pc:sldChg chg="delSp modSp del mod">
        <pc:chgData name="Aastha Kumar" userId="f94225b3-263d-47de-91f3-c17c89a7eef3" providerId="ADAL" clId="{3309D019-F3E5-4F5B-B310-D25FBC259470}" dt="2024-05-15T16:32:52.389" v="11" actId="47"/>
        <pc:sldMkLst>
          <pc:docMk/>
          <pc:sldMk cId="3885690973" sldId="295"/>
        </pc:sldMkLst>
        <pc:picChg chg="del mod modCrop">
          <ac:chgData name="Aastha Kumar" userId="f94225b3-263d-47de-91f3-c17c89a7eef3" providerId="ADAL" clId="{3309D019-F3E5-4F5B-B310-D25FBC259470}" dt="2024-05-15T16:32:41.905" v="7" actId="21"/>
          <ac:picMkLst>
            <pc:docMk/>
            <pc:sldMk cId="3885690973" sldId="295"/>
            <ac:picMk id="3" creationId="{47B2DC6A-DC4F-7F50-2401-9319C100A8EE}"/>
          </ac:picMkLst>
        </pc:picChg>
      </pc:sldChg>
      <pc:sldChg chg="addSp modSp mod">
        <pc:chgData name="Aastha Kumar" userId="f94225b3-263d-47de-91f3-c17c89a7eef3" providerId="ADAL" clId="{3309D019-F3E5-4F5B-B310-D25FBC259470}" dt="2024-05-15T16:32:49.076" v="10" actId="1076"/>
        <pc:sldMkLst>
          <pc:docMk/>
          <pc:sldMk cId="3155821428" sldId="296"/>
        </pc:sldMkLst>
        <pc:picChg chg="add mod">
          <ac:chgData name="Aastha Kumar" userId="f94225b3-263d-47de-91f3-c17c89a7eef3" providerId="ADAL" clId="{3309D019-F3E5-4F5B-B310-D25FBC259470}" dt="2024-05-15T16:32:49.076" v="10" actId="1076"/>
          <ac:picMkLst>
            <pc:docMk/>
            <pc:sldMk cId="3155821428" sldId="296"/>
            <ac:picMk id="2" creationId="{47B2DC6A-DC4F-7F50-2401-9319C100A8EE}"/>
          </ac:picMkLst>
        </pc:picChg>
      </pc:sldChg>
      <pc:sldChg chg="del">
        <pc:chgData name="Aastha Kumar" userId="f94225b3-263d-47de-91f3-c17c89a7eef3" providerId="ADAL" clId="{3309D019-F3E5-4F5B-B310-D25FBC259470}" dt="2024-05-15T16:36:52.270" v="12" actId="47"/>
        <pc:sldMkLst>
          <pc:docMk/>
          <pc:sldMk cId="2697442197" sldId="302"/>
        </pc:sldMkLst>
      </pc:sldChg>
    </pc:docChg>
  </pc:docChgLst>
  <pc:docChgLst>
    <pc:chgData name="Aastha Kumar" userId="f94225b3-263d-47de-91f3-c17c89a7eef3" providerId="ADAL" clId="{146CAC89-250B-4D0F-84AC-6EAE593836A6}"/>
    <pc:docChg chg="custSel addSld modSld">
      <pc:chgData name="Aastha Kumar" userId="f94225b3-263d-47de-91f3-c17c89a7eef3" providerId="ADAL" clId="{146CAC89-250B-4D0F-84AC-6EAE593836A6}" dt="2024-05-07T11:29:17.547" v="24" actId="22"/>
      <pc:docMkLst>
        <pc:docMk/>
      </pc:docMkLst>
      <pc:sldChg chg="addSp delSp modSp new mod">
        <pc:chgData name="Aastha Kumar" userId="f94225b3-263d-47de-91f3-c17c89a7eef3" providerId="ADAL" clId="{146CAC89-250B-4D0F-84AC-6EAE593836A6}" dt="2024-05-07T11:26:50.277" v="22" actId="1076"/>
        <pc:sldMkLst>
          <pc:docMk/>
          <pc:sldMk cId="1997352409" sldId="301"/>
        </pc:sldMkLst>
        <pc:picChg chg="add del">
          <ac:chgData name="Aastha Kumar" userId="f94225b3-263d-47de-91f3-c17c89a7eef3" providerId="ADAL" clId="{146CAC89-250B-4D0F-84AC-6EAE593836A6}" dt="2024-05-07T11:24:27.283" v="2" actId="478"/>
          <ac:picMkLst>
            <pc:docMk/>
            <pc:sldMk cId="1997352409" sldId="301"/>
            <ac:picMk id="3" creationId="{9D5E8450-1965-1681-6064-68D94CE8E4F0}"/>
          </ac:picMkLst>
        </pc:picChg>
        <pc:picChg chg="add del mod modCrop">
          <ac:chgData name="Aastha Kumar" userId="f94225b3-263d-47de-91f3-c17c89a7eef3" providerId="ADAL" clId="{146CAC89-250B-4D0F-84AC-6EAE593836A6}" dt="2024-05-07T11:26:02.198" v="12" actId="478"/>
          <ac:picMkLst>
            <pc:docMk/>
            <pc:sldMk cId="1997352409" sldId="301"/>
            <ac:picMk id="5" creationId="{CB0F275D-2350-5511-EC07-17BF0E4C3C4C}"/>
          </ac:picMkLst>
        </pc:picChg>
        <pc:picChg chg="add del mod modCrop">
          <ac:chgData name="Aastha Kumar" userId="f94225b3-263d-47de-91f3-c17c89a7eef3" providerId="ADAL" clId="{146CAC89-250B-4D0F-84AC-6EAE593836A6}" dt="2024-05-07T11:26:12.544" v="16" actId="478"/>
          <ac:picMkLst>
            <pc:docMk/>
            <pc:sldMk cId="1997352409" sldId="301"/>
            <ac:picMk id="7" creationId="{6BBA907B-A821-7473-89DD-0B1CBB1609A9}"/>
          </ac:picMkLst>
        </pc:picChg>
        <pc:picChg chg="add mod modCrop">
          <ac:chgData name="Aastha Kumar" userId="f94225b3-263d-47de-91f3-c17c89a7eef3" providerId="ADAL" clId="{146CAC89-250B-4D0F-84AC-6EAE593836A6}" dt="2024-05-07T11:26:35.896" v="17" actId="1076"/>
          <ac:picMkLst>
            <pc:docMk/>
            <pc:sldMk cId="1997352409" sldId="301"/>
            <ac:picMk id="9" creationId="{25896664-426A-6BFA-B7F6-2F03CA47BC12}"/>
          </ac:picMkLst>
        </pc:picChg>
        <pc:picChg chg="add mod modCrop">
          <ac:chgData name="Aastha Kumar" userId="f94225b3-263d-47de-91f3-c17c89a7eef3" providerId="ADAL" clId="{146CAC89-250B-4D0F-84AC-6EAE593836A6}" dt="2024-05-07T11:26:50.277" v="22" actId="1076"/>
          <ac:picMkLst>
            <pc:docMk/>
            <pc:sldMk cId="1997352409" sldId="301"/>
            <ac:picMk id="11" creationId="{7B382413-4FAA-85A5-3860-890BD34A5E24}"/>
          </ac:picMkLst>
        </pc:picChg>
      </pc:sldChg>
      <pc:sldChg chg="addSp new mod">
        <pc:chgData name="Aastha Kumar" userId="f94225b3-263d-47de-91f3-c17c89a7eef3" providerId="ADAL" clId="{146CAC89-250B-4D0F-84AC-6EAE593836A6}" dt="2024-05-07T11:29:17.547" v="24" actId="22"/>
        <pc:sldMkLst>
          <pc:docMk/>
          <pc:sldMk cId="2697442197" sldId="302"/>
        </pc:sldMkLst>
        <pc:picChg chg="add">
          <ac:chgData name="Aastha Kumar" userId="f94225b3-263d-47de-91f3-c17c89a7eef3" providerId="ADAL" clId="{146CAC89-250B-4D0F-84AC-6EAE593836A6}" dt="2024-05-07T11:29:17.547" v="24" actId="22"/>
          <ac:picMkLst>
            <pc:docMk/>
            <pc:sldMk cId="2697442197" sldId="302"/>
            <ac:picMk id="3" creationId="{B4BC2FC4-F992-E6BB-321D-C02A574089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2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8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9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6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9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3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6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7DDB-96BC-4CEB-9CDE-98E589C2A0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2729-320F-4B7D-8578-C6F0649A6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target.com/searchdatamanagement/definition/data-qualit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u8bt5unZk?si=wcin5WFkPwcU7Oi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21" y="365126"/>
            <a:ext cx="10515600" cy="5095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Lossless compression </a:t>
            </a:r>
            <a:r>
              <a:rPr lang="en-US" b="1" dirty="0"/>
              <a:t>vs. </a:t>
            </a:r>
            <a:r>
              <a:rPr lang="en-US" b="1" dirty="0" err="1"/>
              <a:t>Lossy</a:t>
            </a:r>
            <a:r>
              <a:rPr lang="en-US" b="1" dirty="0"/>
              <a:t> compression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087" y="1056999"/>
            <a:ext cx="11804374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Lossless compression </a:t>
            </a:r>
            <a:r>
              <a:rPr lang="en-US" dirty="0"/>
              <a:t>restores and rebuilds file data in its original form after the file is decompressed. For example, when a picture's file size is compressed, its </a:t>
            </a:r>
            <a:r>
              <a:rPr lang="en-US" u="sng" dirty="0">
                <a:hlinkClick r:id="rId2"/>
              </a:rPr>
              <a:t>quality</a:t>
            </a:r>
            <a:r>
              <a:rPr lang="en-US" dirty="0"/>
              <a:t> remains the same.</a:t>
            </a:r>
          </a:p>
          <a:p>
            <a:pPr algn="just"/>
            <a:r>
              <a:rPr lang="en-US" dirty="0"/>
              <a:t>The file can be decompressed to its original quality without any loss of data. This compression method is also known as </a:t>
            </a:r>
            <a:r>
              <a:rPr lang="en-US" i="1" dirty="0"/>
              <a:t>reversible compression.</a:t>
            </a:r>
            <a:endParaRPr lang="en-US" dirty="0"/>
          </a:p>
          <a:p>
            <a:pPr algn="just"/>
            <a:r>
              <a:rPr lang="en-US" dirty="0"/>
              <a:t>With this method, although file sizes are reduced, the reduction is less compared to reduction using </a:t>
            </a:r>
            <a:r>
              <a:rPr lang="en-US" dirty="0" err="1"/>
              <a:t>lossy</a:t>
            </a:r>
            <a:r>
              <a:rPr lang="en-US" dirty="0"/>
              <a:t> compression.</a:t>
            </a:r>
          </a:p>
          <a:p>
            <a:pPr algn="just"/>
            <a:r>
              <a:rPr lang="en-US" dirty="0"/>
              <a:t>In </a:t>
            </a:r>
            <a:r>
              <a:rPr lang="en-US" dirty="0" err="1">
                <a:solidFill>
                  <a:schemeClr val="accent2"/>
                </a:solidFill>
              </a:rPr>
              <a:t>lossy</a:t>
            </a:r>
            <a:r>
              <a:rPr lang="en-US" dirty="0">
                <a:solidFill>
                  <a:schemeClr val="accent2"/>
                </a:solidFill>
              </a:rPr>
              <a:t> compression, </a:t>
            </a:r>
            <a:r>
              <a:rPr lang="en-US" dirty="0"/>
              <a:t>the data in a file is removed and not restored to its original form after decompression. Specifically, data is permanently removed, which is why this method is also known as irreversible compression.</a:t>
            </a:r>
          </a:p>
          <a:p>
            <a:pPr algn="just"/>
            <a:r>
              <a:rPr lang="en-US" dirty="0"/>
              <a:t>This data loss is not usually noticeable. However, the more a file is compressed, the more degradation occurs, and the loss eventually becomes visible.</a:t>
            </a:r>
          </a:p>
          <a:p>
            <a:pPr algn="just"/>
            <a:r>
              <a:rPr lang="en-US" dirty="0" err="1"/>
              <a:t>Lossy</a:t>
            </a:r>
            <a:r>
              <a:rPr lang="en-US" dirty="0"/>
              <a:t> compression reduces file size much more than the file size achieved after lossless compression.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7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1" cy="58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0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378"/>
            <a:ext cx="10515600" cy="59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1" cy="57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5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7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2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295"/>
            <a:ext cx="9816548" cy="58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5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8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5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Inversely proportional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497647"/>
            <a:ext cx="6662530" cy="55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269C5-7646-356F-732A-C8B51A22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1C96EB-6D4F-BCB5-84C8-9A48CD97CC4A}"/>
              </a:ext>
            </a:extLst>
          </p:cNvPr>
          <p:cNvSpPr txBox="1"/>
          <p:nvPr/>
        </p:nvSpPr>
        <p:spPr>
          <a:xfrm>
            <a:off x="523875" y="2058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Lossless compression</a:t>
            </a:r>
          </a:p>
        </p:txBody>
      </p:sp>
    </p:spTree>
    <p:extLst>
      <p:ext uri="{BB962C8B-B14F-4D97-AF65-F5344CB8AC3E}">
        <p14:creationId xmlns:p14="http://schemas.microsoft.com/office/powerpoint/2010/main" val="196935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33465-2BA0-7EC7-30ED-163D3A96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1EB33-EFBB-24E3-D7F8-9CD28D9E6C12}"/>
              </a:ext>
            </a:extLst>
          </p:cNvPr>
          <p:cNvSpPr txBox="1"/>
          <p:nvPr/>
        </p:nvSpPr>
        <p:spPr>
          <a:xfrm>
            <a:off x="6010275" y="37682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https://youtu.be/G6u8bt5unZk?si=wcin5WFkPwcU7OiG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70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6F81FB-9A1A-4D51-9E61-55CC4F0C7EF9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617" y="304800"/>
            <a:ext cx="11052313" cy="57912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en-US" dirty="0">
                <a:latin typeface="Arial" panose="020B0604020202020204" pitchFamily="34" charset="0"/>
              </a:rPr>
              <a:t>Lossless compression - Huffman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35727-9B64-1193-64C1-EDB50ACA3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2" t="55138" r="19922" b="15556"/>
          <a:stretch/>
        </p:blipFill>
        <p:spPr>
          <a:xfrm>
            <a:off x="542924" y="1190623"/>
            <a:ext cx="10993926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82418-AE66-4FEF-78D3-8FE2AD44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FBB39-212B-E82B-AF6F-FA64379F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B2DC6A-DC4F-7F50-2401-9319C100A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8" t="23332" r="17657" b="56390"/>
          <a:stretch/>
        </p:blipFill>
        <p:spPr>
          <a:xfrm>
            <a:off x="1809750" y="180974"/>
            <a:ext cx="8248650" cy="13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2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D26AF-AC03-7A2F-D569-64F825BF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19252-4403-FB84-D083-7F48B9B0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12180-9BC0-7C52-83FC-FF99C33A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08B5C-62C9-8DEB-DBFD-82B7CDD4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9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96664-426A-6BFA-B7F6-2F03CA47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4" r="34766"/>
          <a:stretch/>
        </p:blipFill>
        <p:spPr>
          <a:xfrm>
            <a:off x="1152525" y="0"/>
            <a:ext cx="376237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82413-4FAA-85A5-3860-890BD34A5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0" r="31797"/>
          <a:stretch/>
        </p:blipFill>
        <p:spPr>
          <a:xfrm>
            <a:off x="6438900" y="0"/>
            <a:ext cx="415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CCD45-1241-4D9C-0892-8FB6DE10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7" t="32361" r="17422" b="10416"/>
          <a:stretch/>
        </p:blipFill>
        <p:spPr>
          <a:xfrm>
            <a:off x="0" y="171449"/>
            <a:ext cx="12151958" cy="63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7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5DAE7-5CB1-D700-E2C5-242E53925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1" t="31529" r="24922" b="19166"/>
          <a:stretch/>
        </p:blipFill>
        <p:spPr>
          <a:xfrm>
            <a:off x="96595" y="228600"/>
            <a:ext cx="1209540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48875" cy="68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0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17"/>
            <a:ext cx="9859617" cy="61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65974" cy="58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267122" cy="60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13" y="365125"/>
            <a:ext cx="9975574" cy="58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85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193</Words>
  <Application>Microsoft Office PowerPoint</Application>
  <PresentationFormat>Widescreen</PresentationFormat>
  <Paragraphs>12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Lossless compression vs. Lossy compression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 Image Compression</dc:title>
  <dc:creator>Microsoft account</dc:creator>
  <cp:lastModifiedBy>Aastha Kumar</cp:lastModifiedBy>
  <cp:revision>30</cp:revision>
  <dcterms:created xsi:type="dcterms:W3CDTF">2023-07-04T08:53:02Z</dcterms:created>
  <dcterms:modified xsi:type="dcterms:W3CDTF">2024-05-15T16:37:03Z</dcterms:modified>
</cp:coreProperties>
</file>